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67dbc73b1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a67dbc73b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67dbc73b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a67dbc73b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67dbc73b1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67dbc73b1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the icebreaker to get an idea of who is on what device for creating breakout rooms without calling them out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67dbc73b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67dbc73b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67dbc73b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67dbc73b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d58fb63c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d58fb63c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67dbc73b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67dbc73b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67dbc73b1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67dbc73b1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67dbc73b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67dbc73b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4642"/>
            <a:ext cx="9144000" cy="5143500"/>
          </a:xfrm>
          <a:prstGeom prst="rect">
            <a:avLst/>
          </a:prstGeom>
          <a:solidFill>
            <a:srgbClr val="0B422F"/>
          </a:solidFill>
          <a:ln cap="flat" cmpd="sng" w="25400">
            <a:solidFill>
              <a:srgbClr val="0B422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 txBox="1"/>
          <p:nvPr>
            <p:ph type="ctrTitle"/>
          </p:nvPr>
        </p:nvSpPr>
        <p:spPr>
          <a:xfrm>
            <a:off x="687672" y="2172284"/>
            <a:ext cx="75558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2800">
                <a:solidFill>
                  <a:schemeClr val="lt1"/>
                </a:solidFill>
              </a:rPr>
              <a:t>Expanding resources and opportunities for computational scientists to teach programming to middle- and high-school students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687672" y="1517598"/>
            <a:ext cx="8520600" cy="7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1" i="0" lang="en" sz="4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Computational STEM Lab: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/>
          <p:nvPr/>
        </p:nvSpPr>
        <p:spPr>
          <a:xfrm>
            <a:off x="0" y="1951618"/>
            <a:ext cx="9144000" cy="895800"/>
          </a:xfrm>
          <a:prstGeom prst="rect">
            <a:avLst/>
          </a:prstGeom>
          <a:solidFill>
            <a:srgbClr val="0B422F"/>
          </a:solidFill>
          <a:ln cap="flat" cmpd="sng" w="25400">
            <a:solidFill>
              <a:srgbClr val="0B422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6"/>
          <p:cNvSpPr txBox="1"/>
          <p:nvPr/>
        </p:nvSpPr>
        <p:spPr>
          <a:xfrm>
            <a:off x="1580438" y="1449475"/>
            <a:ext cx="2756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/>
              <a:t>Jennifer Blanc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Graduate Student</a:t>
            </a: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Human Genetics</a:t>
            </a:r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1292160" y="4289100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/>
              <a:t>Xinyi Li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Human Genetics</a:t>
            </a:r>
            <a:endParaRPr/>
          </a:p>
        </p:txBody>
      </p:sp>
      <p:sp>
        <p:nvSpPr>
          <p:cNvPr id="109" name="Google Shape;109;p26"/>
          <p:cNvSpPr txBox="1"/>
          <p:nvPr/>
        </p:nvSpPr>
        <p:spPr>
          <a:xfrm>
            <a:off x="4572010" y="1449475"/>
            <a:ext cx="2234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Eric Friedlander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</a:t>
            </a:r>
            <a:r>
              <a:rPr lang="en" sz="1050"/>
              <a:t>-D</a:t>
            </a: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oc in Ecology and Evolution </a:t>
            </a:r>
            <a:endParaRPr/>
          </a:p>
        </p:txBody>
      </p:sp>
      <p:grpSp>
        <p:nvGrpSpPr>
          <p:cNvPr id="110" name="Google Shape;110;p26"/>
          <p:cNvGrpSpPr/>
          <p:nvPr/>
        </p:nvGrpSpPr>
        <p:grpSpPr>
          <a:xfrm>
            <a:off x="5069475" y="127094"/>
            <a:ext cx="1280100" cy="1266776"/>
            <a:chOff x="954664" y="2994997"/>
            <a:chExt cx="1280100" cy="1266776"/>
          </a:xfrm>
        </p:grpSpPr>
        <p:sp>
          <p:nvSpPr>
            <p:cNvPr id="111" name="Google Shape;111;p26"/>
            <p:cNvSpPr/>
            <p:nvPr/>
          </p:nvSpPr>
          <p:spPr>
            <a:xfrm>
              <a:off x="954664" y="2994997"/>
              <a:ext cx="1280100" cy="1264500"/>
            </a:xfrm>
            <a:prstGeom prst="rect">
              <a:avLst/>
            </a:prstGeom>
            <a:solidFill>
              <a:srgbClr val="EFFCFA"/>
            </a:solidFill>
            <a:ln cap="flat" cmpd="sng" w="25400">
              <a:solidFill>
                <a:srgbClr val="EFFC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2" name="Google Shape;112;p26"/>
            <p:cNvPicPr preferRelativeResize="0"/>
            <p:nvPr/>
          </p:nvPicPr>
          <p:blipFill rotWithShape="1">
            <a:blip r:embed="rId3">
              <a:alphaModFix/>
            </a:blip>
            <a:srcRect b="0" l="0" r="0" t="8206"/>
            <a:stretch/>
          </p:blipFill>
          <p:spPr>
            <a:xfrm>
              <a:off x="1120691" y="2994997"/>
              <a:ext cx="907718" cy="126677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3" name="Google Shape;113;p26"/>
          <p:cNvSpPr txBox="1"/>
          <p:nvPr/>
        </p:nvSpPr>
        <p:spPr>
          <a:xfrm>
            <a:off x="4130091" y="4289099"/>
            <a:ext cx="3333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Roy Morgan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Graduate Student in Genetics</a:t>
            </a:r>
            <a:endParaRPr/>
          </a:p>
        </p:txBody>
      </p:sp>
      <p:sp>
        <p:nvSpPr>
          <p:cNvPr id="114" name="Google Shape;114;p26"/>
          <p:cNvSpPr txBox="1"/>
          <p:nvPr/>
        </p:nvSpPr>
        <p:spPr>
          <a:xfrm>
            <a:off x="1" y="2147317"/>
            <a:ext cx="91440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68550" spcFirstLastPara="1" rIns="68550" wrap="square" tIns="6855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300">
                <a:solidFill>
                  <a:schemeClr val="lt1"/>
                </a:solidFill>
              </a:rPr>
              <a:t>Workshop Presenters</a:t>
            </a:r>
            <a:endParaRPr/>
          </a:p>
        </p:txBody>
      </p:sp>
      <p:pic>
        <p:nvPicPr>
          <p:cNvPr id="115" name="Google Shape;115;p26"/>
          <p:cNvPicPr preferRelativeResize="0"/>
          <p:nvPr/>
        </p:nvPicPr>
        <p:blipFill rotWithShape="1">
          <a:blip r:embed="rId4">
            <a:alphaModFix/>
          </a:blip>
          <a:srcRect b="290" l="13794" r="9482" t="-290"/>
          <a:stretch/>
        </p:blipFill>
        <p:spPr>
          <a:xfrm>
            <a:off x="5156576" y="2951720"/>
            <a:ext cx="1280160" cy="128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What’s your name?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grade are you in?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 you have a hidden talent?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are some of the ways you use computers?</a:t>
            </a:r>
            <a:endParaRPr sz="3000"/>
          </a:p>
        </p:txBody>
      </p:sp>
      <p:sp>
        <p:nvSpPr>
          <p:cNvPr id="121" name="Google Shape;121;p27"/>
          <p:cNvSpPr txBox="1"/>
          <p:nvPr/>
        </p:nvSpPr>
        <p:spPr>
          <a:xfrm>
            <a:off x="1485900" y="69652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Tell us about yourself!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are a part of our daily lives</a:t>
            </a:r>
            <a:endParaRPr/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5025" y="1445425"/>
            <a:ext cx="5203999" cy="260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175" y="996538"/>
            <a:ext cx="3480225" cy="34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workshop, we will...</a:t>
            </a:r>
            <a:endParaRPr/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Talk about how computers can be used in STEM fields and 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Learn coding basics (arithmetic, variables, functions) in the programming language Python using Jupyter Notebooks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 what you’ve learned to figure out how a video goes viral!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for a range of tasks</a:t>
            </a:r>
            <a:endParaRPr/>
          </a:p>
        </p:txBody>
      </p:sp>
      <p:sp>
        <p:nvSpPr>
          <p:cNvPr id="140" name="Google Shape;14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a calculator to a supercomputer, etc.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can be used to make graphics...</a:t>
            </a:r>
            <a:endParaRPr/>
          </a:p>
        </p:txBody>
      </p:sp>
      <p:pic>
        <p:nvPicPr>
          <p:cNvPr id="146" name="Google Shape;14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975" y="1095100"/>
            <a:ext cx="411743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...process large amounts of data...</a:t>
            </a:r>
            <a:endParaRPr/>
          </a:p>
        </p:txBody>
      </p:sp>
      <p:pic>
        <p:nvPicPr>
          <p:cNvPr id="152" name="Google Shape;1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6463" y="1167812"/>
            <a:ext cx="4691075" cy="311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...or run simulations!</a:t>
            </a:r>
            <a:endParaRPr/>
          </a:p>
        </p:txBody>
      </p:sp>
      <p:pic>
        <p:nvPicPr>
          <p:cNvPr id="158" name="Google Shape;15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688" y="1397776"/>
            <a:ext cx="7948626" cy="29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